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78" d="100"/>
          <a:sy n="78" d="100"/>
        </p:scale>
        <p:origin x="-754" y="-14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F621E5C-DC14-4921-BBC7-AD6E4BA7CD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971A0C4-33CC-49F6-BAE5-BAF6C054D0D4}" type="datetimeFigureOut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4AA79E6-9BC4-4A74-BD4A-9D761FBCB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569F1-7434-404F-8961-A20B0EC84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70FAE-D0B4-44C8-AD2A-DD19E0793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07A34-8B28-494A-B635-BC88597DD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51E754-9EC3-4359-A07A-F1929F330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EE2193-7663-4C92-8CF4-BACC05FA7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331168-CE88-41B1-B6B8-ABECCF763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9A1E84-6DF9-4DE5-A04B-1174BAE89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F6030-1E24-4F2F-A9B7-0194D0053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BBCB50-DC59-461F-B53D-4C7916C7E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5C0D542-875B-4148-8208-C6254A86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8AB7463E-9EB8-4D57-9122-92ED4AC44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0" r:id="rId1"/>
    <p:sldLayoutId id="2147484316" r:id="rId2"/>
    <p:sldLayoutId id="2147484321" r:id="rId3"/>
    <p:sldLayoutId id="2147484322" r:id="rId4"/>
    <p:sldLayoutId id="2147484323" r:id="rId5"/>
    <p:sldLayoutId id="2147484324" r:id="rId6"/>
    <p:sldLayoutId id="2147484317" r:id="rId7"/>
    <p:sldLayoutId id="2147484325" r:id="rId8"/>
    <p:sldLayoutId id="2147484326" r:id="rId9"/>
    <p:sldLayoutId id="2147484318" r:id="rId10"/>
    <p:sldLayoutId id="214748431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January - September 2015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(example: Slip-Trip, Fall from Height, Vehicle , Laceration, Chemical Exposure)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856227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89993" marB="899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During activities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c.o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a construction site plant, the supervisor put a foot in an underground pit (electrical cable; 0,6 m. depth) left dangerously open, falling down!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89993" marB="8999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3377">
                <a:tc row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Safety</a:t>
                      </a:r>
                      <a:r>
                        <a:rPr kumimoji="0"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requirements</a:t>
                      </a:r>
                      <a:r>
                        <a:rPr kumimoji="0"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kumimoji="0"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guaranteed</a:t>
                      </a:r>
                      <a:r>
                        <a:rPr kumimoji="0"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by the </a:t>
                      </a: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Lack of a sign plus of a barrier;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Starting work </a:t>
                      </a: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although</a:t>
                      </a:r>
                      <a:r>
                        <a:rPr kumimoji="0"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unsafe</a:t>
                      </a:r>
                      <a:r>
                        <a:rPr kumimoji="0"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condition</a:t>
                      </a:r>
                      <a:r>
                        <a:rPr kumimoji="0"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the site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89993" marB="8999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Issue a check-list explaining minimum safety requirements to ensure before starting work;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Send to customers the check-list to fill;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The home office to forward the information received by customers to our supervisor  </a:t>
                      </a:r>
                    </a:p>
                  </a:txBody>
                  <a:tcPr marL="90000" marR="90000" marT="89993" marB="899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9009</TotalTime>
  <Words>132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507</cp:revision>
  <cp:lastPrinted>2003-11-04T16:53:27Z</cp:lastPrinted>
  <dcterms:created xsi:type="dcterms:W3CDTF">2004-01-23T18:06:09Z</dcterms:created>
  <dcterms:modified xsi:type="dcterms:W3CDTF">2015-10-13T12:17:54Z</dcterms:modified>
</cp:coreProperties>
</file>